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oroshilova.p@gmai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&#1096;&#1082;&#1086;&#1083;&#1072;125.&#1077;&#1082;&#1072;&#1090;&#1077;&#1088;&#1080;&#1085;&#1073;&#1091;&#1088;&#1075;.&#1088;&#1092;/?section_id=24" TargetMode="External"/><Relationship Id="rId5" Type="http://schemas.openxmlformats.org/officeDocument/2006/relationships/hyperlink" Target="http://&#1096;&#1082;&#1086;&#1083;&#1072;125.&#1077;&#1082;&#1072;&#1090;&#1077;&#1088;&#1080;&#1085;&#1073;&#1091;&#1088;&#1075;.&#1088;&#1092;/info/2185" TargetMode="External"/><Relationship Id="rId4" Type="http://schemas.openxmlformats.org/officeDocument/2006/relationships/hyperlink" Target="https://cppm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352617" y="3702252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sz="4000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sz="400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450165"/>
            <a:ext cx="7851648" cy="3235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Муниципальное автономное общеобразовательное учреждение </a:t>
            </a:r>
            <a:b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2400" b="1" dirty="0" err="1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Устанская</a:t>
            </a:r>
            <a: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 средняя </a:t>
            </a:r>
            <a:b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общеобразовательная школа»</a:t>
            </a:r>
            <a:r>
              <a:rPr lang="ru-RU" sz="378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r>
              <a:rPr lang="ru-RU" sz="3780" b="1" dirty="0">
                <a:latin typeface="Arial"/>
                <a:ea typeface="Arial"/>
                <a:cs typeface="Arial"/>
                <a:sym typeface="Arial"/>
              </a:rPr>
              <a:t>Социально-психологическое </a:t>
            </a:r>
            <a:r>
              <a:rPr lang="ru-RU" sz="3780" b="1" dirty="0" smtClean="0"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 sz="378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2" descr="http://img.rufox.ru/files/big2/573454.jpg">
            <a:extLst>
              <a:ext uri="{FF2B5EF4-FFF2-40B4-BE49-F238E27FC236}">
                <a16:creationId xmlns="" xmlns:a16="http://schemas.microsoft.com/office/drawing/2014/main" id="{713925D6-B528-4A2C-960E-D1B9B87C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37285" y="4431322"/>
            <a:ext cx="2595699" cy="2119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</a:t>
            </a: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проводится при наличии информированного согласия в письменной форме одного из родителей (законного представителя) </a:t>
            </a: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тестировании, подтверждает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"/>
          <p:cNvSpPr txBox="1">
            <a:spLocks noGrp="1"/>
          </p:cNvSpPr>
          <p:nvPr>
            <p:ph type="title"/>
          </p:nvPr>
        </p:nvSpPr>
        <p:spPr>
          <a:xfrm>
            <a:off x="395536" y="1844824"/>
            <a:ext cx="8229600" cy="20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endParaRPr dirty="0"/>
          </a:p>
        </p:txBody>
      </p:sp>
      <p:sp>
        <p:nvSpPr>
          <p:cNvPr id="3" name="Google Shape;313;p18"/>
          <p:cNvSpPr txBox="1">
            <a:spLocks/>
          </p:cNvSpPr>
          <p:nvPr/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Контактная информация!</a:t>
            </a:r>
            <a:endParaRPr lang="ru-RU"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657600" y="4108682"/>
            <a:ext cx="5333878" cy="228332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altLang="ru-RU" sz="12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036277" y="3635718"/>
            <a:ext cx="4160425" cy="3222282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7452" y="1616886"/>
            <a:ext cx="80185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    </a:t>
            </a:r>
            <a:r>
              <a:rPr lang="ru-RU" sz="2000" dirty="0" smtClean="0">
                <a:solidFill>
                  <a:srgbClr val="C00000"/>
                </a:solidFill>
              </a:rPr>
              <a:t>По всем интересующим Вас вопросам, связанным с поведением социально-психологического тестирования </a:t>
            </a:r>
            <a:r>
              <a:rPr lang="ru-RU" sz="2000" dirty="0" err="1" smtClean="0">
                <a:solidFill>
                  <a:srgbClr val="C00000"/>
                </a:solidFill>
              </a:rPr>
              <a:t>вМАОУ</a:t>
            </a:r>
            <a:r>
              <a:rPr lang="ru-RU" sz="2000" dirty="0" smtClean="0">
                <a:solidFill>
                  <a:srgbClr val="C00000"/>
                </a:solidFill>
              </a:rPr>
              <a:t> «</a:t>
            </a:r>
            <a:r>
              <a:rPr lang="ru-RU" sz="2000" dirty="0" err="1" smtClean="0">
                <a:solidFill>
                  <a:srgbClr val="C00000"/>
                </a:solidFill>
              </a:rPr>
              <a:t>Устанской</a:t>
            </a:r>
            <a:r>
              <a:rPr lang="ru-RU" sz="2000" dirty="0" smtClean="0">
                <a:solidFill>
                  <a:srgbClr val="C00000"/>
                </a:solidFill>
              </a:rPr>
              <a:t> СОШ», можно обращаться к педагогу-психологу</a:t>
            </a:r>
            <a:r>
              <a:rPr lang="ru-RU" sz="2000" dirty="0" smtClean="0"/>
              <a:t> </a:t>
            </a:r>
            <a:r>
              <a:rPr lang="ru-RU" sz="2000" b="1" dirty="0" smtClean="0"/>
              <a:t>Лебедевой Ирине Дмитриевне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hlinkClick r:id="rId3"/>
              </a:rPr>
              <a:t>Тел.: </a:t>
            </a:r>
            <a:r>
              <a:rPr lang="ru-RU" sz="2000" dirty="0" smtClean="0"/>
              <a:t>89524528967</a:t>
            </a:r>
          </a:p>
          <a:p>
            <a:r>
              <a:rPr lang="ru-RU" sz="2000" dirty="0" smtClean="0"/>
              <a:t>Вы можете обратиться к официальным сайтам в сети </a:t>
            </a:r>
            <a:r>
              <a:rPr lang="ru-RU" sz="2000" dirty="0" err="1" smtClean="0"/>
              <a:t>Интернет</a:t>
            </a:r>
            <a:r>
              <a:rPr lang="ru-RU" sz="2000" dirty="0" err="1" smtClean="0"/>
              <a:t>Информация</a:t>
            </a:r>
            <a:r>
              <a:rPr lang="ru-RU" sz="2000" dirty="0" smtClean="0"/>
              <a:t> на сайте.</a:t>
            </a:r>
          </a:p>
          <a:p>
            <a:r>
              <a:rPr lang="ru-RU" sz="2000" dirty="0" smtClean="0"/>
              <a:t>Ссылка на</a:t>
            </a:r>
          </a:p>
          <a:p>
            <a:r>
              <a:rPr lang="ru-RU" sz="2000" dirty="0" smtClean="0"/>
              <a:t>сайт: </a:t>
            </a:r>
            <a:r>
              <a:rPr lang="en-US" sz="2000" u="sng" dirty="0" smtClean="0">
                <a:hlinkClick r:id="rId4"/>
              </a:rPr>
              <a:t>https://cppmsp 52.ru/</a:t>
            </a:r>
            <a:r>
              <a:rPr lang="en-US" sz="2000" u="sng" dirty="0" err="1" smtClean="0">
                <a:hlinkClick r:id="rId4"/>
              </a:rPr>
              <a:t>metodicheskie-rekomendacii</a:t>
            </a:r>
            <a:r>
              <a:rPr lang="ru-RU" sz="2000" dirty="0" smtClean="0"/>
              <a:t>, </a:t>
            </a:r>
            <a:endParaRPr lang="en-US" sz="2000" b="1" u="sng" dirty="0" smtClean="0">
              <a:solidFill>
                <a:srgbClr val="0070C0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/>
              <a:t>Нормативно-правовая документация, формы согласий, памятки, представлены на сайте МАОУ «</a:t>
            </a:r>
            <a:r>
              <a:rPr lang="ru-RU" sz="2000" b="1" dirty="0" err="1" smtClean="0"/>
              <a:t>Устанская</a:t>
            </a:r>
            <a:r>
              <a:rPr lang="ru-RU" sz="2000" b="1" dirty="0" smtClean="0"/>
              <a:t> СОШ» </a:t>
            </a:r>
            <a:r>
              <a:rPr lang="ru-RU" sz="2000" dirty="0" smtClean="0"/>
              <a:t> в разделе </a:t>
            </a:r>
            <a:r>
              <a:rPr lang="ru-RU" sz="2000" dirty="0" smtClean="0">
                <a:hlinkClick r:id="rId5"/>
              </a:rPr>
              <a:t>«</a:t>
            </a:r>
            <a:r>
              <a:rPr lang="ru-RU" sz="2000" dirty="0" smtClean="0"/>
              <a:t>Психолог</a:t>
            </a:r>
            <a:r>
              <a:rPr lang="ru-RU" sz="2000" dirty="0" smtClean="0">
                <a:hlinkClick r:id="rId6"/>
              </a:rPr>
              <a:t>»</a:t>
            </a:r>
            <a:r>
              <a:rPr lang="ru-RU" sz="2000" dirty="0" smtClean="0"/>
              <a:t> для родителей 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ru-RU" sz="2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0505" y="151180"/>
            <a:ext cx="79201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Управление образования администрации </a:t>
            </a:r>
          </a:p>
          <a:p>
            <a:r>
              <a:rPr lang="ru-RU" b="1" dirty="0" err="1" smtClean="0"/>
              <a:t>Уренского</a:t>
            </a:r>
            <a:r>
              <a:rPr lang="ru-RU" b="1" dirty="0" smtClean="0"/>
              <a:t> муниципального округа Нижегородской области</a:t>
            </a:r>
          </a:p>
          <a:p>
            <a:endParaRPr lang="en-US" b="1" dirty="0" smtClean="0"/>
          </a:p>
          <a:p>
            <a:r>
              <a:rPr lang="ru-RU" b="1" dirty="0" smtClean="0"/>
              <a:t>ПРИКАЗ</a:t>
            </a:r>
          </a:p>
          <a:p>
            <a:endParaRPr lang="en-US" dirty="0" smtClean="0"/>
          </a:p>
          <a:p>
            <a:r>
              <a:rPr lang="en-US" dirty="0" smtClean="0"/>
              <a:t>_</a:t>
            </a:r>
            <a:r>
              <a:rPr lang="en-US" u="sng" dirty="0" smtClean="0"/>
              <a:t>26.08.2024									             №_244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b="1" dirty="0" smtClean="0"/>
              <a:t>О проведении социально-психологического тестирования  обучающихся</a:t>
            </a:r>
          </a:p>
          <a:p>
            <a:r>
              <a:rPr lang="ru-RU" b="1" dirty="0" smtClean="0"/>
              <a:t>в общеобразовательных организациях </a:t>
            </a:r>
            <a:r>
              <a:rPr lang="ru-RU" b="1" dirty="0" err="1" smtClean="0"/>
              <a:t>Уренского</a:t>
            </a:r>
            <a:r>
              <a:rPr lang="ru-RU" b="1" dirty="0" smtClean="0"/>
              <a:t> муниципального округа Нижегородской области в 2024-2025 учебном году</a:t>
            </a:r>
          </a:p>
          <a:p>
            <a:endParaRPr lang="en-US" dirty="0" smtClean="0"/>
          </a:p>
          <a:p>
            <a:r>
              <a:rPr lang="ru-RU" dirty="0" smtClean="0"/>
              <a:t>В соответствии с приказом министерства образования и науки Нижегородской области от 21.08.2024 №</a:t>
            </a:r>
            <a:r>
              <a:rPr lang="en-US" dirty="0" smtClean="0"/>
              <a:t> 316-01-63-21978/24  «</a:t>
            </a:r>
            <a:r>
              <a:rPr lang="ru-RU" dirty="0" smtClean="0"/>
              <a:t>О проведении социально-психологического тестирования обучающихся в общеобразовательных организациях, профессиональных образовательных организациях и образовательных организаций высшего образования в 2024-2025 учебном году</a:t>
            </a:r>
            <a:r>
              <a:rPr lang="en-US" dirty="0" smtClean="0"/>
              <a:t>» </a:t>
            </a:r>
            <a:r>
              <a:rPr lang="ru-RU" dirty="0" smtClean="0"/>
              <a:t>с целью организации профилактики незаконного потребления обучающимися наркотических средств и психотропных веществ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</a:t>
            </a:r>
            <a:r>
              <a:rPr lang="ru-RU" sz="27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2757349" y="742927"/>
            <a:ext cx="5036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Пройдет в срок  с 27 сентября по  4 октября 2024 года.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</a:t>
            </a:r>
            <a:r>
              <a:rPr lang="ru-RU" sz="27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877</Words>
  <Application>Microsoft Office PowerPoint</Application>
  <PresentationFormat>Экран (4:3)</PresentationFormat>
  <Paragraphs>101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Муниципальное автономное общеобразовательное учреждение  «Устанская средняя  общеобразовательная школа» Социально-психологическое тестирование</vt:lpstr>
      <vt:lpstr>Слайд 2</vt:lpstr>
      <vt:lpstr>Слайд 3</vt:lpstr>
      <vt:lpstr>Слайд 4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Пользователь</cp:lastModifiedBy>
  <cp:revision>21</cp:revision>
  <dcterms:created xsi:type="dcterms:W3CDTF">2019-09-20T06:39:24Z</dcterms:created>
  <dcterms:modified xsi:type="dcterms:W3CDTF">2024-09-11T20:03:46Z</dcterms:modified>
</cp:coreProperties>
</file>